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5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1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0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6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0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0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1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5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5C846-661A-4CC9-ACB8-B14F6144A85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3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 smtClean="0"/>
              <a:t>Prop HHH PSH Loan Program </a:t>
            </a:r>
            <a:br>
              <a:rPr lang="en-US" sz="3800" dirty="0" smtClean="0"/>
            </a:br>
            <a:r>
              <a:rPr lang="en-US" sz="3800" dirty="0" smtClean="0"/>
              <a:t>Fiscal Year 2017-18 Bond Issuance</a:t>
            </a:r>
            <a:endParaRPr lang="en-US" sz="3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49928"/>
              </p:ext>
            </p:extLst>
          </p:nvPr>
        </p:nvGraphicFramePr>
        <p:xfrm>
          <a:off x="533400" y="2209800"/>
          <a:ext cx="8001000" cy="3855450"/>
        </p:xfrm>
        <a:graphic>
          <a:graphicData uri="http://schemas.openxmlformats.org/drawingml/2006/table">
            <a:tbl>
              <a:tblPr firstRow="1" firstCol="1" bandRow="1"/>
              <a:tblGrid>
                <a:gridCol w="2010579"/>
                <a:gridCol w="344277"/>
                <a:gridCol w="1101687"/>
                <a:gridCol w="1101687"/>
                <a:gridCol w="550843"/>
                <a:gridCol w="550843"/>
                <a:gridCol w="1101687"/>
                <a:gridCol w="1239397"/>
              </a:tblGrid>
              <a:tr h="5636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PSH Project Name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CD</a:t>
                      </a:r>
                      <a:endParaRPr lang="en-US" sz="12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HHH Project Award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Total Development Cost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Total Units</a:t>
                      </a:r>
                      <a:endParaRPr lang="en-US" sz="12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Total PSH Units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Construction Start Date</a:t>
                      </a:r>
                      <a:endParaRPr lang="en-US" sz="12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Construction Completion Date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88</a:t>
                      </a:r>
                      <a:r>
                        <a:rPr lang="en-US" sz="1200" baseline="30000" dirty="0">
                          <a:effectLst/>
                          <a:latin typeface="Calibri"/>
                          <a:ea typeface="Times New Roman"/>
                        </a:rPr>
                        <a:t>th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 and Vermont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8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$9,680,000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$36,285,371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62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46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4/2/2018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10/1/2019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PATH Metro Villas II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13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$3,513,721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$54,278,996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122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90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12/20/2017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12/15/2019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Six Four Nine Lofts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14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$5,500,000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$28,407,343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55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28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2/15/2015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8/1/2019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(McCadden Youth) </a:t>
                      </a:r>
                      <a:r>
                        <a:rPr lang="en-US" sz="1200" dirty="0" err="1">
                          <a:effectLst/>
                          <a:latin typeface="Calibri"/>
                          <a:ea typeface="Times New Roman"/>
                        </a:rPr>
                        <a:t>AMRCTAY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4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$5,018,298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$10,036,596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26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25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5/6/2018 </a:t>
                      </a:r>
                      <a:r>
                        <a:rPr lang="en-US" sz="1200" i="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i="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5/6/2020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Casa del Sol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6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$8,065,143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$19,655,785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44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43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7/5/2018 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2/1/2020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FLOR 401 Lofts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14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$11,980,000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$51,995,407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99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49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12/1/2018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7/23/2020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RISE Apartments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9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$9,500,000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$21,038,903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57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56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6/26/2018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02/28/2020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SP7 Apartments Recap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14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$12,000,000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$35,035,594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55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9/1/2018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4/23/2020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The Pointe on Vermont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8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$7,900,000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$20,744,980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50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25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9/1/2018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12/1/2019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7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304800"/>
            <a:ext cx="89535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Prop HHH Facilities Program </a:t>
            </a:r>
            <a:br>
              <a:rPr lang="en-US" sz="3800" dirty="0" smtClean="0"/>
            </a:br>
            <a:r>
              <a:rPr lang="en-US" sz="3800" dirty="0" smtClean="0"/>
              <a:t>Fiscal Year 2017-18 Bond Issuance</a:t>
            </a:r>
            <a:endParaRPr lang="en-US" sz="3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218227"/>
              </p:ext>
            </p:extLst>
          </p:nvPr>
        </p:nvGraphicFramePr>
        <p:xfrm>
          <a:off x="533400" y="1752600"/>
          <a:ext cx="8001000" cy="2971800"/>
        </p:xfrm>
        <a:graphic>
          <a:graphicData uri="http://schemas.openxmlformats.org/drawingml/2006/table">
            <a:tbl>
              <a:tblPr firstRow="1" firstCol="1" bandRow="1"/>
              <a:tblGrid>
                <a:gridCol w="2063862"/>
                <a:gridCol w="353401"/>
                <a:gridCol w="1130883"/>
                <a:gridCol w="1130883"/>
                <a:gridCol w="777482"/>
                <a:gridCol w="1201564"/>
                <a:gridCol w="1342925"/>
              </a:tblGrid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Facilities Project Name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CD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HHH Project Award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Total Project Cost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Project Type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Construction Start Date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Construction Completion Date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88</a:t>
                      </a:r>
                      <a:r>
                        <a:rPr lang="en-US" sz="1200" baseline="30000" dirty="0">
                          <a:effectLst/>
                          <a:latin typeface="Calibri"/>
                          <a:ea typeface="Times New Roman"/>
                        </a:rPr>
                        <a:t>th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 and Vermont Youth and Community Center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8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$3,245,154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$3,792,365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Center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04/2018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10/2019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(Estimated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South Campus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6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$1,302,500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$4,802,500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Center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06/2018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(Estimated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01/2019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(Estimated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Joshua House Health Center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14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$3,700,000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$23,238,840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Center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02/15/2018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09/2019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(Estimated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CD 8 Navigation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Center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effectLst/>
                          <a:latin typeface="Calibri"/>
                          <a:ea typeface="Times New Roman"/>
                        </a:rPr>
                        <a:t>(City Sponsor</a:t>
                      </a:r>
                      <a:r>
                        <a:rPr lang="en-US" sz="1200" i="1" baseline="0" dirty="0" smtClean="0">
                          <a:effectLst/>
                          <a:latin typeface="Calibri"/>
                          <a:ea typeface="Times New Roman"/>
                        </a:rPr>
                        <a:t>ed Site)</a:t>
                      </a:r>
                      <a:endParaRPr lang="en-US" sz="1200" i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8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$3,100,000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$3,100,000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Center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06/2018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(Estimated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05/2019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(Estimated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1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277</Words>
  <Application>Microsoft Office PowerPoint</Application>
  <PresentationFormat>On-screen Show (4:3)</PresentationFormat>
  <Paragraphs>118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Prop HHH PSH Loan Program  Fiscal Year 2017-18 Bond Issuance</vt:lpstr>
      <vt:lpstr>Prop HHH Facilities Program  Fiscal Year 2017-18 Bond Issuance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caouser</dc:creator>
  <cp:lastModifiedBy>caouser</cp:lastModifiedBy>
  <cp:revision>13</cp:revision>
  <dcterms:created xsi:type="dcterms:W3CDTF">2018-05-07T20:54:20Z</dcterms:created>
  <dcterms:modified xsi:type="dcterms:W3CDTF">2018-05-11T18:51:23Z</dcterms:modified>
</cp:coreProperties>
</file>